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61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7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8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9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1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45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68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3F39-09E0-407F-BE35-49F585D0EF0D}" type="datetimeFigureOut">
              <a:rPr lang="pt-BR" smtClean="0"/>
              <a:t>21/04/2025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A1D2-C3F9-4230-BB08-F84CC1069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6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AB Eventos Organizadora de Eventos Eireli EPP</cp:lastModifiedBy>
  <cp:revision>1</cp:revision>
  <dcterms:created xsi:type="dcterms:W3CDTF">2025-04-20T05:07:33Z</dcterms:created>
  <dcterms:modified xsi:type="dcterms:W3CDTF">2025-04-22T02:55:27Z</dcterms:modified>
</cp:coreProperties>
</file>